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56" r:id="rId3"/>
    <p:sldId id="258" r:id="rId4"/>
    <p:sldId id="259" r:id="rId5"/>
    <p:sldId id="260" r:id="rId6"/>
    <p:sldId id="261" r:id="rId7"/>
    <p:sldId id="279" r:id="rId8"/>
    <p:sldId id="267" r:id="rId9"/>
    <p:sldId id="276" r:id="rId10"/>
    <p:sldId id="262" r:id="rId11"/>
    <p:sldId id="270" r:id="rId12"/>
    <p:sldId id="271" r:id="rId13"/>
    <p:sldId id="265" r:id="rId14"/>
    <p:sldId id="272" r:id="rId15"/>
    <p:sldId id="273" r:id="rId16"/>
    <p:sldId id="274" r:id="rId17"/>
    <p:sldId id="266" r:id="rId18"/>
    <p:sldId id="275" r:id="rId19"/>
    <p:sldId id="278" r:id="rId20"/>
    <p:sldId id="277" r:id="rId21"/>
    <p:sldId id="268" r:id="rId22"/>
    <p:sldId id="269" r:id="rId23"/>
    <p:sldId id="264" r:id="rId24"/>
  </p:sldIdLst>
  <p:sldSz cx="20104100" cy="11309350"/>
  <p:notesSz cx="20104100" cy="1130935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lvetica Neue" panose="020B0604020202020204" charset="0"/>
      <p:bold r:id="rId30"/>
      <p:boldItalic r:id="rId31"/>
    </p:embeddedFont>
    <p:embeddedFont>
      <p:font typeface="Playfair Display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nAhQA1kYX5NmkWXJRQwkmIUKM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716" y="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7" y="0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2" y="1414462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2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7" y="10742612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45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99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91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635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445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697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085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36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177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99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00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978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739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32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29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ftr" idx="11"/>
          </p:nvPr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dt" idx="10"/>
          </p:nvPr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581025" y="407987"/>
            <a:ext cx="18942050" cy="48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2746375" y="2613025"/>
            <a:ext cx="14611350" cy="227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ftr" idx="11"/>
          </p:nvPr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dt" idx="10"/>
          </p:nvPr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581025" y="407987"/>
            <a:ext cx="18942050" cy="48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2746375" y="2613025"/>
            <a:ext cx="14611350" cy="227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ftr" idx="11"/>
          </p:nvPr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dt" idx="10"/>
          </p:nvPr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>
            <a:spLocks noGrp="1"/>
          </p:cNvSpPr>
          <p:nvPr>
            <p:ph type="title"/>
          </p:nvPr>
        </p:nvSpPr>
        <p:spPr>
          <a:xfrm>
            <a:off x="581025" y="407987"/>
            <a:ext cx="18942050" cy="48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body" idx="1"/>
          </p:nvPr>
        </p:nvSpPr>
        <p:spPr>
          <a:xfrm>
            <a:off x="2746375" y="2613025"/>
            <a:ext cx="14611350" cy="227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ftr" idx="11"/>
          </p:nvPr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dt" idx="10"/>
          </p:nvPr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6433618" y="2756075"/>
            <a:ext cx="11948725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64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Design of Blood Donation Website </a:t>
            </a:r>
            <a:endParaRPr sz="6400" dirty="0"/>
          </a:p>
        </p:txBody>
      </p:sp>
      <p:sp>
        <p:nvSpPr>
          <p:cNvPr id="37" name="Google Shape;37;p1"/>
          <p:cNvSpPr/>
          <p:nvPr/>
        </p:nvSpPr>
        <p:spPr>
          <a:xfrm>
            <a:off x="-6350" y="15875"/>
            <a:ext cx="9377362" cy="6477000"/>
          </a:xfrm>
          <a:custGeom>
            <a:avLst/>
            <a:gdLst/>
            <a:ahLst/>
            <a:cxnLst/>
            <a:rect l="l" t="t" r="r" b="b"/>
            <a:pathLst>
              <a:path w="7436484" h="5134610" extrusionOk="0">
                <a:moveTo>
                  <a:pt x="7435941" y="0"/>
                </a:moveTo>
                <a:lnTo>
                  <a:pt x="0" y="0"/>
                </a:lnTo>
                <a:lnTo>
                  <a:pt x="0" y="5134513"/>
                </a:lnTo>
                <a:lnTo>
                  <a:pt x="7435941" y="0"/>
                </a:lnTo>
                <a:close/>
              </a:path>
            </a:pathLst>
          </a:custGeom>
          <a:solidFill>
            <a:srgbClr val="0058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471487" y="415925"/>
            <a:ext cx="1846262" cy="184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5603875" y="1336675"/>
            <a:ext cx="146050" cy="1476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2508250" y="720725"/>
            <a:ext cx="3810000" cy="1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1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lang="en-US" sz="4200" b="1" i="0" u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marL="12700" marR="0" lvl="0" indent="0" algn="l" rtl="0">
              <a:lnSpc>
                <a:spcPct val="111904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lang="en-US" sz="4200" b="1" i="0" u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/>
          </a:p>
        </p:txBody>
      </p:sp>
      <p:sp>
        <p:nvSpPr>
          <p:cNvPr id="41" name="Google Shape;41;p1"/>
          <p:cNvSpPr txBox="1"/>
          <p:nvPr/>
        </p:nvSpPr>
        <p:spPr>
          <a:xfrm>
            <a:off x="16117888" y="407987"/>
            <a:ext cx="3405187" cy="48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42" name="Google Shape;42;p1"/>
          <p:cNvSpPr txBox="1"/>
          <p:nvPr/>
        </p:nvSpPr>
        <p:spPr>
          <a:xfrm>
            <a:off x="6775450" y="4251325"/>
            <a:ext cx="1061085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4000"/>
              <a:buFont typeface="Calibri"/>
              <a:buNone/>
            </a:pPr>
            <a:r>
              <a:rPr lang="en-US" sz="4000" b="1" i="0" u="non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18EC</a:t>
            </a:r>
            <a:r>
              <a:rPr lang="en-US" sz="4000" b="1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4000" b="1" i="0" u="non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4 : BE </a:t>
            </a:r>
            <a:r>
              <a:rPr lang="en-US" sz="4000" b="1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r>
              <a:rPr lang="en-US" sz="4000" b="1" i="0" u="non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 Phase I Presentation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6318250" y="5402262"/>
            <a:ext cx="11430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ANAND</a:t>
            </a: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       					</a:t>
            </a: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1RV20EC021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 txBox="1"/>
          <p:nvPr/>
        </p:nvSpPr>
        <p:spPr>
          <a:xfrm>
            <a:off x="6132512" y="7772400"/>
            <a:ext cx="11006137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 Name</a:t>
            </a:r>
            <a:r>
              <a:rPr lang="en-US" sz="3200" b="1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Dr. </a:t>
            </a:r>
            <a:r>
              <a:rPr lang="en-US" sz="3200" b="1" i="0" u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Jayanthi</a:t>
            </a:r>
            <a:r>
              <a:rPr lang="en-US" sz="3200" b="1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P.N.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Designation: </a:t>
            </a:r>
            <a:r>
              <a:rPr lang="en-US" sz="3200" b="1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Electronics and Communication Engineering</a:t>
            </a:r>
            <a:endParaRPr dirty="0"/>
          </a:p>
        </p:txBody>
      </p:sp>
      <p:sp>
        <p:nvSpPr>
          <p:cNvPr id="45" name="Google Shape;45;p1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46" name="Google Shape;46;p1"/>
          <p:cNvSpPr txBox="1"/>
          <p:nvPr/>
        </p:nvSpPr>
        <p:spPr>
          <a:xfrm>
            <a:off x="6835775" y="10517187"/>
            <a:ext cx="64325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400"/>
              <a:buFont typeface="Calibri"/>
              <a:buNone/>
            </a:pPr>
            <a:r>
              <a:rPr lang="en-US" sz="24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47" name="Google Shape;47;p1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981" y="3061912"/>
            <a:ext cx="15847181" cy="763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1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99" y="2944546"/>
            <a:ext cx="15976827" cy="78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2479675" y="3687762"/>
            <a:ext cx="15497100" cy="622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755650" lvl="1" indent="-742950" algn="just">
              <a:lnSpc>
                <a:spcPct val="101000"/>
              </a:lnSpc>
              <a:buClr>
                <a:schemeClr val="dk1"/>
              </a:buClr>
              <a:buSzPts val="4000"/>
              <a:buFont typeface="+mj-lt"/>
              <a:buAutoNum type="arabicPeriod" startAt="3"/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Search Functionality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55650" lvl="1" indent="-742950" algn="just">
              <a:lnSpc>
                <a:spcPct val="101000"/>
              </a:lnSpc>
              <a:buClr>
                <a:schemeClr val="dk1"/>
              </a:buClr>
              <a:buSzPts val="4000"/>
              <a:buFont typeface="+mj-lt"/>
              <a:buAutoNum type="arabicPeriod" startAt="4"/>
            </a:pP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Google Maps Integration:</a:t>
            </a: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040062" y="4413564"/>
            <a:ext cx="143038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Developed a robust search form using HTML, PHP, and JavaScript.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Enabled users to search for donors based on various criteria, such as location and blood type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8419" y="7419065"/>
            <a:ext cx="1438547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Integrated Google Maps API for dynamic location services.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Displayed 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contact details and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donor locations on the map for better user engagement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99" y="2804806"/>
            <a:ext cx="16537215" cy="805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94" y="2924702"/>
            <a:ext cx="8969320" cy="7592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187" y="2924701"/>
            <a:ext cx="8783276" cy="75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01" y="2927244"/>
            <a:ext cx="15617599" cy="73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2402604" y="3050947"/>
            <a:ext cx="15497100" cy="685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755650" lvl="1" indent="-742950" algn="just">
              <a:lnSpc>
                <a:spcPct val="101000"/>
              </a:lnSpc>
              <a:buClr>
                <a:schemeClr val="dk1"/>
              </a:buClr>
              <a:buSzPts val="4000"/>
              <a:buFont typeface="+mj-lt"/>
              <a:buAutoNum type="arabicPeriod" startAt="5"/>
            </a:pP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Management:</a:t>
            </a: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55650" lvl="1" indent="-742950" algn="just">
              <a:lnSpc>
                <a:spcPct val="101000"/>
              </a:lnSpc>
              <a:buClr>
                <a:schemeClr val="dk1"/>
              </a:buClr>
              <a:buSzPts val="4000"/>
              <a:buFont typeface="+mj-lt"/>
              <a:buAutoNum type="arabicPeriod" startAt="6"/>
            </a:pP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Forward and Backward geocoding:</a:t>
            </a: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958419" y="3853072"/>
            <a:ext cx="1430382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Established and managed a secure database for storing donor and recipient information.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Implemented database queries for efficient data retrieval and storage.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8419" y="7419065"/>
            <a:ext cx="1438547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Converting the entered address into geotags i.e. latitude and longitude.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User can also give location as his/her current location which is also converted to geotags.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467" y="5546698"/>
            <a:ext cx="17442901" cy="2792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543" y="3476234"/>
            <a:ext cx="17464825" cy="13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90" y="3233057"/>
            <a:ext cx="17090953" cy="64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564" y="2955471"/>
            <a:ext cx="17356972" cy="7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2608262" y="2225675"/>
            <a:ext cx="14887500" cy="50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6985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•"/>
            </a:pPr>
            <a:r>
              <a:rPr lang="en-US" sz="40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ernship offer letter / Certificate of completion of internship (with name and duration of internship)</a:t>
            </a:r>
            <a:endParaRPr/>
          </a:p>
          <a:p>
            <a:pPr marL="698500" marR="0" lvl="0" indent="-685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 of the organization</a:t>
            </a:r>
            <a:endParaRPr/>
          </a:p>
          <a:p>
            <a:pPr marL="698500" marR="0" lvl="0" indent="-685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 of the organization</a:t>
            </a:r>
            <a:endParaRPr/>
          </a:p>
          <a:p>
            <a:pPr marL="698500" marR="0" lvl="0" indent="-685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(in detail)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0" indent="-685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of internship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75" name="Google Shape;75;p3"/>
          <p:cNvSpPr txBox="1"/>
          <p:nvPr/>
        </p:nvSpPr>
        <p:spPr>
          <a:xfrm>
            <a:off x="2762250" y="1235075"/>
            <a:ext cx="16336962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77" name="Google Shape;77;p3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/>
        </p:nvSpPr>
        <p:spPr>
          <a:xfrm>
            <a:off x="0" y="60325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1004887" y="1640512"/>
            <a:ext cx="102426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of the Internship</a:t>
            </a:r>
            <a:r>
              <a:rPr lang="en-US" sz="5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58" name="Google Shape;158;p8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9C389-343C-C2BF-52E8-626F64190E4A}"/>
              </a:ext>
            </a:extLst>
          </p:cNvPr>
          <p:cNvSpPr txBox="1"/>
          <p:nvPr/>
        </p:nvSpPr>
        <p:spPr>
          <a:xfrm>
            <a:off x="1004887" y="2778792"/>
            <a:ext cx="1792011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HTML, CSS, and JavaScript Proficiency: 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Demonstrated the ability to responsive user interfaces using HTML for structure, CSS for styling, and JavaScript for dynamic and interactive elements.</a:t>
            </a:r>
          </a:p>
          <a:p>
            <a:pPr algn="just"/>
            <a:endParaRPr lang="en-GB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Backend Development with PHP: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 Developed robust server-side logic and dynamic web pages using PHP, enhancing the functionality and interactivity of web applications.</a:t>
            </a:r>
          </a:p>
          <a:p>
            <a:pPr algn="just"/>
            <a:endParaRPr lang="en-GB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with SQL: 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Applied SQL queries to design, create, and manage relational databases, ensuring efficient data storage, retrieval, and manipulation.</a:t>
            </a:r>
          </a:p>
        </p:txBody>
      </p:sp>
    </p:spTree>
    <p:extLst>
      <p:ext uri="{BB962C8B-B14F-4D97-AF65-F5344CB8AC3E}">
        <p14:creationId xmlns:p14="http://schemas.microsoft.com/office/powerpoint/2010/main" val="36916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/>
        </p:nvSpPr>
        <p:spPr>
          <a:xfrm>
            <a:off x="0" y="60325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58" name="Google Shape;158;p8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9C389-343C-C2BF-52E8-626F64190E4A}"/>
              </a:ext>
            </a:extLst>
          </p:cNvPr>
          <p:cNvSpPr txBox="1"/>
          <p:nvPr/>
        </p:nvSpPr>
        <p:spPr>
          <a:xfrm>
            <a:off x="836445" y="1889124"/>
            <a:ext cx="179201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Google Maps API key : </a:t>
            </a:r>
            <a:r>
              <a:rPr lang="en-GB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Successfully able to plot the location in maps using the geotags from the google maps API key.</a:t>
            </a:r>
            <a:endParaRPr lang="en-GB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Full-Stack Development: 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Acquired full-stack development skills by combining frontend (HTML, CSS, JavaScript) and backend (PHP, SQL) technologies, enabling end-to-end web application development.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2303462" y="4654550"/>
            <a:ext cx="15497176" cy="145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</a:pPr>
            <a:r>
              <a:rPr lang="en-US" sz="96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dirty="0"/>
          </a:p>
        </p:txBody>
      </p:sp>
      <p:sp>
        <p:nvSpPr>
          <p:cNvPr id="166" name="Google Shape;166;p19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2479675" y="3687762"/>
            <a:ext cx="15497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457200" marR="0" lvl="0" indent="0" algn="just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1488625" y="1962150"/>
            <a:ext cx="16932900" cy="308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 offer </a:t>
            </a:r>
            <a:r>
              <a:rPr lang="en-US" sz="4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letter</a:t>
            </a:r>
            <a:endParaRPr b="1" dirty="0">
              <a:solidFill>
                <a:schemeClr val="dk1"/>
              </a:solidFill>
            </a:endParaRPr>
          </a:p>
          <a:p>
            <a:pPr marL="6985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 offer given by Das CNC Product </a:t>
            </a:r>
            <a:r>
              <a:rPr lang="en-US" sz="4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Pvt</a:t>
            </a: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Ltd.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</a:pPr>
            <a:endParaRPr lang="en-US" sz="4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was from September 25</a:t>
            </a:r>
            <a:r>
              <a:rPr lang="en-US" sz="4000" baseline="30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November 13</a:t>
            </a:r>
            <a:r>
              <a:rPr lang="en-US" sz="4000" baseline="30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 duration of 7 weeks.</a:t>
            </a:r>
          </a:p>
          <a:p>
            <a:pPr marL="6985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 panose="020B0604020202020204" pitchFamily="34" charset="0"/>
              <a:buChar char="•"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3" name="Google Shape;93;p4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94" name="Google Shape;94;p4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50" y="5267527"/>
            <a:ext cx="16154325" cy="3897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2479675" y="3687762"/>
            <a:ext cx="15497100" cy="436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84200" lvl="0" indent="-571500" algn="just">
              <a:lnSpc>
                <a:spcPct val="101000"/>
              </a:lnSpc>
              <a:buClr>
                <a:schemeClr val="dk1"/>
              </a:buClr>
              <a:buSzPts val="4000"/>
              <a:buFont typeface="Calibri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Founded in 1985 as a proprietary concern to process Turned Components on job work basis mainly on Automatic Lathes. </a:t>
            </a:r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0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lvl="0" indent="-571500" algn="just">
              <a:lnSpc>
                <a:spcPct val="101000"/>
              </a:lnSpc>
              <a:buClr>
                <a:schemeClr val="dk1"/>
              </a:buClr>
              <a:buSzPts val="4000"/>
              <a:buFont typeface="Calibri"/>
              <a:buChar char="•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 high determination on quality and ability to develop new products in very short time the company has been witnessing continuous growth. In year 2009 it was converted to a private limited company.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07" name="Google Shape;107;p5"/>
          <p:cNvSpPr txBox="1"/>
          <p:nvPr/>
        </p:nvSpPr>
        <p:spPr>
          <a:xfrm>
            <a:off x="2762250" y="1962150"/>
            <a:ext cx="102426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 of the organization</a:t>
            </a:r>
            <a:endParaRPr sz="5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09" name="Google Shape;109;p5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10" name="Google Shape;110;p5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11" name="Google Shape;111;p5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2479675" y="3687762"/>
            <a:ext cx="15497100" cy="685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84200" lvl="0" indent="-571500" algn="just">
              <a:lnSpc>
                <a:spcPct val="101000"/>
              </a:lnSpc>
              <a:buClr>
                <a:schemeClr val="dk1"/>
              </a:buClr>
              <a:buSzPts val="4000"/>
              <a:buFont typeface="Calibri"/>
              <a:buChar char="•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Manufacturing Auto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Turned Components &amp; assemblies.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lvl="0" indent="-571500" algn="just">
              <a:lnSpc>
                <a:spcPct val="101000"/>
              </a:lnSpc>
              <a:buClr>
                <a:schemeClr val="dk1"/>
              </a:buClr>
              <a:buSzPts val="4000"/>
              <a:buFont typeface="Calibri"/>
              <a:buChar char="•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Manufacturing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components which require high precision engineering.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Development of 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</a:p>
          <a:p>
            <a:pPr marL="12700" lvl="0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0" algn="just">
              <a:lnSpc>
                <a:spcPct val="101000"/>
              </a:lnSpc>
              <a:buClr>
                <a:schemeClr val="dk1"/>
              </a:buClr>
              <a:buSzPts val="4000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Some of the products includes:</a:t>
            </a:r>
          </a:p>
          <a:p>
            <a:pPr marL="584200" lvl="0" indent="-571500" algn="just">
              <a:lnSpc>
                <a:spcPct val="101000"/>
              </a:lnSpc>
              <a:buClr>
                <a:schemeClr val="dk1"/>
              </a:buClr>
              <a:buSzPts val="4000"/>
              <a:buFont typeface="Wingdings" panose="05000000000000000000" pitchFamily="2" charset="2"/>
              <a:buChar char="Ø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Adapters</a:t>
            </a:r>
          </a:p>
          <a:p>
            <a:pPr marL="584200" lvl="0" indent="-571500" algn="just">
              <a:lnSpc>
                <a:spcPct val="101000"/>
              </a:lnSpc>
              <a:buClr>
                <a:schemeClr val="dk1"/>
              </a:buClr>
              <a:buSzPts val="4000"/>
              <a:buFont typeface="Wingdings" panose="05000000000000000000" pitchFamily="2" charset="2"/>
              <a:buChar char="Ø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Glow Plug Hosing</a:t>
            </a:r>
          </a:p>
          <a:p>
            <a:pPr marL="584200" lvl="0" indent="-571500" algn="just">
              <a:lnSpc>
                <a:spcPct val="101000"/>
              </a:lnSpc>
              <a:buClr>
                <a:schemeClr val="dk1"/>
              </a:buClr>
              <a:buSzPts val="4000"/>
              <a:buFont typeface="Wingdings" panose="05000000000000000000" pitchFamily="2" charset="2"/>
              <a:buChar char="Ø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CNC  turning 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</a:p>
          <a:p>
            <a:pPr marL="584200" lvl="0" indent="-571500" algn="just">
              <a:lnSpc>
                <a:spcPct val="101000"/>
              </a:lnSpc>
              <a:buClr>
                <a:schemeClr val="dk1"/>
              </a:buClr>
              <a:buSzPts val="4000"/>
              <a:buFont typeface="Wingdings" panose="05000000000000000000" pitchFamily="2" charset="2"/>
              <a:buChar char="Ø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Nut knurled Caps</a:t>
            </a:r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lvl="0" indent="-571500" algn="just">
              <a:lnSpc>
                <a:spcPct val="101000"/>
              </a:lnSpc>
              <a:buClr>
                <a:schemeClr val="dk1"/>
              </a:buClr>
              <a:buSzPts val="4000"/>
              <a:buFont typeface="Calibri"/>
              <a:buChar char="•"/>
            </a:pP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2762250" y="1962150"/>
            <a:ext cx="102426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 of the organization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27" name="Google Shape;127;p6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3578679" y="1370734"/>
            <a:ext cx="102426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 Certificate</a:t>
            </a:r>
            <a:endParaRPr dirty="0"/>
          </a:p>
        </p:txBody>
      </p:sp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27" name="Google Shape;127;p6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29" y="2214034"/>
            <a:ext cx="11560628" cy="88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1004887" y="1962150"/>
            <a:ext cx="11999963" cy="105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lang="en-US" sz="5400" b="1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endParaRPr dirty="0"/>
          </a:p>
        </p:txBody>
      </p:sp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27" name="Google Shape;127;p6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8BB388-3616-CF56-A29C-F88B6F346EE6}"/>
              </a:ext>
            </a:extLst>
          </p:cNvPr>
          <p:cNvSpPr txBox="1"/>
          <p:nvPr/>
        </p:nvSpPr>
        <p:spPr>
          <a:xfrm>
            <a:off x="1004887" y="3020758"/>
            <a:ext cx="178365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Blood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donation is a noble act that saves countless lives every day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. So to have a website where a person in need of blood can connect to the blood donor.  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53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1004887" y="1962150"/>
            <a:ext cx="11999963" cy="105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Objectives</a:t>
            </a:r>
            <a:endParaRPr lang="en-US" sz="5400" b="1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endParaRPr dirty="0"/>
          </a:p>
        </p:txBody>
      </p:sp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27" name="Google Shape;127;p6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8BB388-3616-CF56-A29C-F88B6F346EE6}"/>
              </a:ext>
            </a:extLst>
          </p:cNvPr>
          <p:cNvSpPr txBox="1"/>
          <p:nvPr/>
        </p:nvSpPr>
        <p:spPr>
          <a:xfrm>
            <a:off x="1004887" y="3020758"/>
            <a:ext cx="178365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Have a test customer database with address and/or geo </a:t>
            </a:r>
            <a:r>
              <a:rPr lang="en-US" sz="4000" dirty="0" smtClean="0"/>
              <a:t>tags.</a:t>
            </a:r>
          </a:p>
          <a:p>
            <a:pPr algn="just"/>
            <a:endParaRPr lang="en-US" sz="4000" dirty="0" smtClean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 smtClean="0"/>
              <a:t>Add </a:t>
            </a:r>
            <a:r>
              <a:rPr lang="en-US" sz="4000" dirty="0"/>
              <a:t>address or geo tags where ever required. Generate geo tags from the </a:t>
            </a:r>
            <a:r>
              <a:rPr lang="en-US" sz="4000" dirty="0" smtClean="0"/>
              <a:t>address.</a:t>
            </a:r>
          </a:p>
          <a:p>
            <a:pPr algn="just"/>
            <a:endParaRPr lang="en-US" sz="4000" dirty="0" smtClean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 smtClean="0"/>
              <a:t>Collect </a:t>
            </a:r>
            <a:r>
              <a:rPr lang="en-US" sz="4000" dirty="0"/>
              <a:t>the information about blood group, blood donor interest, date of donate </a:t>
            </a:r>
            <a:r>
              <a:rPr lang="en-US" sz="4000" dirty="0" smtClean="0"/>
              <a:t>etc.</a:t>
            </a:r>
          </a:p>
          <a:p>
            <a:pPr algn="just"/>
            <a:endParaRPr lang="en-US" sz="4000" dirty="0" smtClean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Display/plot if any blood donors surrounding who is eligible for donate. 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51658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0" y="0"/>
            <a:ext cx="20104101" cy="11309350"/>
          </a:xfrm>
          <a:prstGeom prst="rect">
            <a:avLst/>
          </a:prstGeom>
          <a:solidFill>
            <a:schemeClr val="lt1">
              <a:alpha val="98431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2479675" y="3687762"/>
            <a:ext cx="15497100" cy="622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755650" lvl="1" indent="-742950" algn="just">
              <a:lnSpc>
                <a:spcPct val="101000"/>
              </a:lnSpc>
              <a:buClr>
                <a:schemeClr val="dk1"/>
              </a:buClr>
              <a:buSzPts val="4000"/>
              <a:buFont typeface="+mj-lt"/>
              <a:buAutoNum type="arabicPeriod"/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Front-End Development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55650" lvl="1" indent="-742950" algn="just">
              <a:lnSpc>
                <a:spcPct val="101000"/>
              </a:lnSpc>
              <a:buClr>
                <a:schemeClr val="dk1"/>
              </a:buClr>
              <a:buSzPts val="4000"/>
              <a:buFont typeface="+mj-lt"/>
              <a:buAutoNum type="arabicPeriod" startAt="2"/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User Registration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algn="just">
              <a:lnSpc>
                <a:spcPct val="101000"/>
              </a:lnSpc>
              <a:buClr>
                <a:schemeClr val="dk1"/>
              </a:buClr>
              <a:buSzPts val="4000"/>
            </a:pPr>
            <a:endParaRPr lang="en-US" sz="4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982912" y="7127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2998787" y="725487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12700" marR="0" lvl="0" indent="0" algn="l" rtl="0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/>
              <a:buNone/>
            </a:pPr>
            <a:r>
              <a:rPr lang="en-US" sz="1600" b="1" i="0" u="non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822450" y="1962150"/>
            <a:ext cx="174678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performed during </a:t>
            </a:r>
            <a:r>
              <a:rPr lang="en-US" sz="5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dirty="0"/>
          </a:p>
        </p:txBody>
      </p:sp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3000"/>
              <a:buFont typeface="Playfair Display"/>
              <a:buNone/>
            </a:pPr>
            <a:r>
              <a:rPr lang="en-US" sz="3000" b="0" i="1" u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Department of ECE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040062" y="4413564"/>
            <a:ext cx="143038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Implemented responsive design using HTML, CSS, and 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Ensured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 seamless and user-friendly interface for both donors and recipients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8419" y="7419065"/>
            <a:ext cx="1438547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Designed and implemented a donor registration form using HTML and PHP.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Validated and stored donor information securely in the database.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964</Words>
  <Application>Microsoft Office PowerPoint</Application>
  <PresentationFormat>Custom</PresentationFormat>
  <Paragraphs>230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Arial</vt:lpstr>
      <vt:lpstr>Wingdings</vt:lpstr>
      <vt:lpstr>Helvetica Neue</vt:lpstr>
      <vt:lpstr>Playfair Display</vt:lpstr>
      <vt:lpstr>5_Office Theme</vt:lpstr>
      <vt:lpstr>2_Office Theme</vt:lpstr>
      <vt:lpstr>PowerPoint Presentation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  <vt:lpstr>Go, change the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Srobona Das</dc:creator>
  <cp:lastModifiedBy>user</cp:lastModifiedBy>
  <cp:revision>17</cp:revision>
  <dcterms:created xsi:type="dcterms:W3CDTF">2019-11-25T06:56:12Z</dcterms:created>
  <dcterms:modified xsi:type="dcterms:W3CDTF">2024-04-01T07:53:38Z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Adobe Illustrator CC 23.1 (Macintosh)</vt:lpwstr>
  </property>
  <property fmtid="{D5CDD505-2E9C-101B-9397-08002B2CF9AE}" pid="4" name="LastSaved">
    <vt:filetime>2019-11-25T00:00:00Z</vt:filetime>
  </property>
</Properties>
</file>